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3" r:id="rId5"/>
    <p:sldId id="258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6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3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0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9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7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1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1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8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5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EBCF-71E5-4184-B02A-D179CEE8C3D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1B9B-20C8-40B2-8517-74F33510E3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2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heros.mx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41848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8422"/>
            <a:ext cx="7772400" cy="2387600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latin typeface="LEGO Chalet Comprime 80 Regular" panose="02000606030000020004" pitchFamily="50" charset="0"/>
              </a:rPr>
              <a:t>Torneo</a:t>
            </a:r>
            <a:r>
              <a:rPr lang="en-US" sz="9600" b="1" dirty="0" smtClean="0">
                <a:latin typeface="LEGO Chalet Comprime 80 Regular" panose="02000606030000020004" pitchFamily="50" charset="0"/>
              </a:rPr>
              <a:t> </a:t>
            </a:r>
            <a:r>
              <a:rPr lang="en-US" sz="9600" b="1" dirty="0" err="1" smtClean="0">
                <a:latin typeface="LEGO Chalet Comprime 80 Regular" panose="02000606030000020004" pitchFamily="50" charset="0"/>
              </a:rPr>
              <a:t>Deportivo</a:t>
            </a:r>
            <a:r>
              <a:rPr lang="en-US" sz="9600" b="1" dirty="0" smtClean="0">
                <a:latin typeface="LEGO Chalet Comprime 80 Regular" panose="02000606030000020004" pitchFamily="50" charset="0"/>
              </a:rPr>
              <a:t> </a:t>
            </a:r>
            <a:r>
              <a:rPr lang="en-US" sz="7200" b="1" dirty="0" smtClean="0">
                <a:latin typeface="LEGO Chalet Comprime 80 Regular" panose="02000606030000020004" pitchFamily="50" charset="0"/>
              </a:rPr>
              <a:t/>
            </a:r>
            <a:br>
              <a:rPr lang="en-US" sz="7200" b="1" dirty="0" smtClean="0">
                <a:latin typeface="LEGO Chalet Comprime 80 Regular" panose="02000606030000020004" pitchFamily="50" charset="0"/>
              </a:rPr>
            </a:br>
            <a:r>
              <a:rPr lang="en-US" sz="4000" b="1" dirty="0">
                <a:latin typeface="LEGO Chalet Comprime 80 Regular" panose="02000606030000020004" pitchFamily="50" charset="0"/>
              </a:rPr>
              <a:t/>
            </a:r>
            <a:br>
              <a:rPr lang="en-US" sz="4000" b="1" dirty="0">
                <a:latin typeface="LEGO Chalet Comprime 80 Regular" panose="02000606030000020004" pitchFamily="50" charset="0"/>
              </a:rPr>
            </a:br>
            <a:r>
              <a:rPr lang="es-MX" sz="6600" b="1" dirty="0" smtClean="0">
                <a:latin typeface="LEGO Chalet Comprime 80 Regular" panose="02000606030000020004" pitchFamily="50" charset="0"/>
              </a:rPr>
              <a:t>“Juega con Causa” </a:t>
            </a:r>
            <a:endParaRPr lang="en-US" sz="6600" b="1" dirty="0">
              <a:latin typeface="LEGO Chalet Comprime 80 Regular" panose="02000606030000020004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184822"/>
            <a:ext cx="9144000" cy="17546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0049" y="4046881"/>
            <a:ext cx="6858000" cy="1655762"/>
          </a:xfrm>
        </p:spPr>
        <p:txBody>
          <a:bodyPr>
            <a:normAutofit fontScale="92500" lnSpcReduction="10000"/>
          </a:bodyPr>
          <a:lstStyle/>
          <a:p>
            <a:endParaRPr lang="es-MX" sz="3600" b="1" dirty="0" smtClean="0"/>
          </a:p>
          <a:p>
            <a:r>
              <a:rPr lang="es-MX" sz="3600" b="1" dirty="0" smtClean="0">
                <a:solidFill>
                  <a:schemeClr val="bg1"/>
                </a:solidFill>
              </a:rPr>
              <a:t>Sesión de Torneo de Fútbol</a:t>
            </a:r>
          </a:p>
          <a:p>
            <a:r>
              <a:rPr lang="es-MX" sz="3600" b="1" dirty="0" smtClean="0">
                <a:solidFill>
                  <a:schemeClr val="bg1"/>
                </a:solidFill>
              </a:rPr>
              <a:t>Junta de Capitanes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0" y="5993026"/>
            <a:ext cx="832022" cy="8320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27" y="5985432"/>
            <a:ext cx="832022" cy="8320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94" y="5985432"/>
            <a:ext cx="832022" cy="8320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761" y="5977838"/>
            <a:ext cx="832022" cy="8320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028" y="6011432"/>
            <a:ext cx="832022" cy="8320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295" y="6003838"/>
            <a:ext cx="832022" cy="8320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562" y="6003838"/>
            <a:ext cx="832022" cy="8320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829" y="5996244"/>
            <a:ext cx="832022" cy="83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3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"/>
            <a:ext cx="9144000" cy="112035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8287"/>
          <a:stretch/>
        </p:blipFill>
        <p:spPr>
          <a:xfrm>
            <a:off x="997476" y="1260389"/>
            <a:ext cx="7186041" cy="443788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8497" y="-3"/>
            <a:ext cx="9144000" cy="1120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7200" b="1" dirty="0">
                <a:solidFill>
                  <a:schemeClr val="bg1"/>
                </a:solidFill>
                <a:latin typeface="LEGO Chalet Comprime 80 Regular" panose="02000606030000020004" pitchFamily="50" charset="0"/>
              </a:rPr>
              <a:t>Inscripciones</a:t>
            </a:r>
            <a:r>
              <a:rPr lang="es-MX" sz="4800" b="1" dirty="0" smtClean="0">
                <a:latin typeface="Bauhaus 93" panose="04030905020B02020C02" pitchFamily="82" charset="0"/>
              </a:rPr>
              <a:t> </a:t>
            </a:r>
            <a:endParaRPr lang="en-US" sz="4800" b="1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4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281" y="1466335"/>
            <a:ext cx="7772400" cy="4913870"/>
          </a:xfrm>
        </p:spPr>
        <p:txBody>
          <a:bodyPr anchor="t">
            <a:noAutofit/>
          </a:bodyPr>
          <a:lstStyle/>
          <a:p>
            <a:pPr algn="l"/>
            <a:r>
              <a:rPr lang="en-US" sz="4400" b="1" dirty="0" err="1" smtClean="0">
                <a:latin typeface="LEGO Chalet Comprime 80 Regular" panose="02000606030000020004" pitchFamily="50" charset="0"/>
              </a:rPr>
              <a:t>Inicio</a:t>
            </a:r>
            <a:r>
              <a:rPr lang="en-US" sz="4400" b="1" dirty="0" smtClean="0">
                <a:latin typeface="LEGO Chalet Comprime 80 Regular" panose="02000606030000020004" pitchFamily="50" charset="0"/>
              </a:rPr>
              <a:t> </a:t>
            </a:r>
            <a:r>
              <a:rPr lang="en-US" sz="4400" b="1" dirty="0">
                <a:latin typeface="LEGO Chalet Comprime 80 Regular" panose="02000606030000020004" pitchFamily="50" charset="0"/>
              </a:rPr>
              <a:t>del </a:t>
            </a:r>
            <a:r>
              <a:rPr lang="en-US" sz="4400" b="1" dirty="0" err="1">
                <a:latin typeface="LEGO Chalet Comprime 80 Regular" panose="02000606030000020004" pitchFamily="50" charset="0"/>
              </a:rPr>
              <a:t>Torneo</a:t>
            </a:r>
            <a:r>
              <a:rPr lang="en-US" sz="4400" b="1" dirty="0" smtClean="0">
                <a:latin typeface="LEGO Chalet Comprime 80 Regular" panose="02000606030000020004" pitchFamily="50" charset="0"/>
              </a:rPr>
              <a:t>:</a:t>
            </a:r>
            <a:r>
              <a:rPr lang="en-US" sz="4400" b="1" dirty="0">
                <a:latin typeface="LEGO Chalet Comprime 80 Regular" panose="02000606030000020004" pitchFamily="50" charset="0"/>
              </a:rPr>
              <a:t/>
            </a:r>
            <a:br>
              <a:rPr lang="en-US" sz="4400" b="1" dirty="0">
                <a:latin typeface="LEGO Chalet Comprime 80 Regular" panose="02000606030000020004" pitchFamily="50" charset="0"/>
              </a:rPr>
            </a:br>
            <a:r>
              <a:rPr lang="en-US" sz="4400" b="1" dirty="0">
                <a:latin typeface="LEGO Chalet Comprime 80 Regular" panose="02000606030000020004" pitchFamily="50" charset="0"/>
              </a:rPr>
              <a:t>Lunes 22 de </a:t>
            </a:r>
            <a:r>
              <a:rPr lang="en-US" sz="4400" b="1" dirty="0" smtClean="0">
                <a:latin typeface="LEGO Chalet Comprime 80 Regular" panose="02000606030000020004" pitchFamily="50" charset="0"/>
              </a:rPr>
              <a:t>Agosto</a:t>
            </a:r>
            <a:br>
              <a:rPr lang="en-US" sz="4400" b="1" dirty="0" smtClean="0">
                <a:latin typeface="LEGO Chalet Comprime 80 Regular" panose="02000606030000020004" pitchFamily="50" charset="0"/>
              </a:rPr>
            </a:br>
            <a:r>
              <a:rPr lang="en-US" sz="4400" b="1" dirty="0">
                <a:latin typeface="LEGO Chalet Comprime 80 Regular" panose="02000606030000020004" pitchFamily="50" charset="0"/>
              </a:rPr>
              <a:t/>
            </a:r>
            <a:br>
              <a:rPr lang="en-US" sz="4400" b="1" dirty="0">
                <a:latin typeface="LEGO Chalet Comprime 80 Regular" panose="02000606030000020004" pitchFamily="50" charset="0"/>
              </a:rPr>
            </a:br>
            <a:r>
              <a:rPr lang="en-US" sz="4400" b="1" dirty="0" err="1" smtClean="0">
                <a:latin typeface="LEGO Chalet Comprime 80 Regular" panose="02000606030000020004" pitchFamily="50" charset="0"/>
              </a:rPr>
              <a:t>Equipos</a:t>
            </a:r>
            <a:r>
              <a:rPr lang="en-US" sz="4400" b="1" dirty="0" smtClean="0">
                <a:latin typeface="LEGO Chalet Comprime 80 Regular" panose="02000606030000020004" pitchFamily="50" charset="0"/>
              </a:rPr>
              <a:t>: </a:t>
            </a:r>
            <a:br>
              <a:rPr lang="en-US" sz="4400" b="1" dirty="0" smtClean="0">
                <a:latin typeface="LEGO Chalet Comprime 80 Regular" panose="02000606030000020004" pitchFamily="50" charset="0"/>
              </a:rPr>
            </a:br>
            <a:r>
              <a:rPr lang="en-US" sz="4400" b="1" dirty="0" smtClean="0">
                <a:latin typeface="LEGO Chalet Comprime 80 Regular" panose="02000606030000020004" pitchFamily="50" charset="0"/>
              </a:rPr>
              <a:t>8 </a:t>
            </a:r>
            <a:r>
              <a:rPr lang="en-US" sz="4400" b="1" dirty="0" err="1" smtClean="0">
                <a:latin typeface="LEGO Chalet Comprime 80 Regular" panose="02000606030000020004" pitchFamily="50" charset="0"/>
              </a:rPr>
              <a:t>femenil</a:t>
            </a:r>
            <a:r>
              <a:rPr lang="en-US" sz="4400" b="1" dirty="0" smtClean="0">
                <a:latin typeface="LEGO Chalet Comprime 80 Regular" panose="02000606030000020004" pitchFamily="50" charset="0"/>
              </a:rPr>
              <a:t>  +   36 </a:t>
            </a:r>
            <a:r>
              <a:rPr lang="en-US" sz="4400" b="1" dirty="0" err="1" smtClean="0">
                <a:latin typeface="LEGO Chalet Comprime 80 Regular" panose="02000606030000020004" pitchFamily="50" charset="0"/>
              </a:rPr>
              <a:t>varonil</a:t>
            </a:r>
            <a:r>
              <a:rPr lang="en-US" sz="4400" b="1" dirty="0" smtClean="0">
                <a:latin typeface="LEGO Chalet Comprime 80 Regular" panose="02000606030000020004" pitchFamily="50" charset="0"/>
              </a:rPr>
              <a:t/>
            </a:r>
            <a:br>
              <a:rPr lang="en-US" sz="4400" b="1" dirty="0" smtClean="0">
                <a:latin typeface="LEGO Chalet Comprime 80 Regular" panose="02000606030000020004" pitchFamily="50" charset="0"/>
              </a:rPr>
            </a:br>
            <a:r>
              <a:rPr lang="en-US" sz="4400" b="1" dirty="0">
                <a:latin typeface="LEGO Chalet Comprime 80 Regular" panose="02000606030000020004" pitchFamily="50" charset="0"/>
              </a:rPr>
              <a:t/>
            </a:r>
            <a:br>
              <a:rPr lang="en-US" sz="4400" b="1" dirty="0">
                <a:latin typeface="LEGO Chalet Comprime 80 Regular" panose="02000606030000020004" pitchFamily="50" charset="0"/>
              </a:rPr>
            </a:br>
            <a:r>
              <a:rPr lang="es-MX" sz="4400" b="1" dirty="0">
                <a:latin typeface="LEGO Chalet Comprime 80 Regular" panose="02000606030000020004" pitchFamily="50" charset="0"/>
              </a:rPr>
              <a:t>Rol de Juegos y </a:t>
            </a:r>
            <a:r>
              <a:rPr lang="es-MX" sz="4400" b="1" dirty="0" smtClean="0">
                <a:latin typeface="LEGO Chalet Comprime 80 Regular" panose="02000606030000020004" pitchFamily="50" charset="0"/>
              </a:rPr>
              <a:t>Estadísticas:</a:t>
            </a:r>
            <a:br>
              <a:rPr lang="es-MX" sz="4400" b="1" dirty="0" smtClean="0">
                <a:latin typeface="LEGO Chalet Comprime 80 Regular" panose="02000606030000020004" pitchFamily="50" charset="0"/>
              </a:rPr>
            </a:br>
            <a:r>
              <a:rPr lang="es-MX" sz="4400" b="1" dirty="0" smtClean="0">
                <a:latin typeface="LEGO Chalet Comprime 80 Regular" panose="02000606030000020004" pitchFamily="50" charset="0"/>
                <a:hlinkClick r:id="rId2"/>
              </a:rPr>
              <a:t>www.cancheros.mx</a:t>
            </a:r>
            <a:r>
              <a:rPr lang="es-MX" sz="4400" b="1" dirty="0" smtClean="0">
                <a:latin typeface="LEGO Chalet Comprime 80 Regular" panose="02000606030000020004" pitchFamily="50" charset="0"/>
              </a:rPr>
              <a:t>  </a:t>
            </a:r>
            <a:endParaRPr lang="en-US" sz="4400" b="1" dirty="0">
              <a:latin typeface="LEGO Chalet Comprime 80 Regular" panose="02000606030000020004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"/>
            <a:ext cx="9144000" cy="112035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148284"/>
            <a:ext cx="41649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err="1">
                <a:solidFill>
                  <a:schemeClr val="bg1"/>
                </a:solidFill>
                <a:latin typeface="LEGO Chalet Comprime 80 Regular" panose="02000606030000020004" pitchFamily="50" charset="0"/>
                <a:ea typeface="+mj-ea"/>
                <a:cs typeface="+mj-cs"/>
              </a:rPr>
              <a:t>Generalidades</a:t>
            </a:r>
            <a:endParaRPr lang="en-US" sz="7200" b="1" dirty="0">
              <a:solidFill>
                <a:schemeClr val="bg1"/>
              </a:solidFill>
              <a:latin typeface="LEGO Chalet Comprime 80 Regular" panose="02000606030000020004" pitchFamily="50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075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99269"/>
            <a:ext cx="9144000" cy="2310712"/>
          </a:xfrm>
        </p:spPr>
        <p:txBody>
          <a:bodyPr anchor="t">
            <a:noAutofit/>
          </a:bodyPr>
          <a:lstStyle/>
          <a:p>
            <a:r>
              <a:rPr lang="es-MX" sz="4400" b="1" dirty="0">
                <a:latin typeface="LEGO Chalet Comprime 80 Regular" panose="02000606030000020004" pitchFamily="50" charset="0"/>
              </a:rPr>
              <a:t>¡</a:t>
            </a:r>
            <a:r>
              <a:rPr lang="es-MX" sz="4400" b="1" dirty="0" smtClean="0">
                <a:latin typeface="LEGO Chalet Comprime 80 Regular" panose="02000606030000020004" pitchFamily="50" charset="0"/>
              </a:rPr>
              <a:t>Gol con Causa!  </a:t>
            </a:r>
            <a:br>
              <a:rPr lang="es-MX" sz="4400" b="1" dirty="0" smtClean="0">
                <a:latin typeface="LEGO Chalet Comprime 80 Regular" panose="02000606030000020004" pitchFamily="50" charset="0"/>
              </a:rPr>
            </a:br>
            <a:r>
              <a:rPr lang="es-MX" sz="4400" b="1" dirty="0">
                <a:latin typeface="LEGO Chalet Comprime 80 Regular" panose="02000606030000020004" pitchFamily="50" charset="0"/>
              </a:rPr>
              <a:t/>
            </a:r>
            <a:br>
              <a:rPr lang="es-MX" sz="4400" b="1" dirty="0">
                <a:latin typeface="LEGO Chalet Comprime 80 Regular" panose="02000606030000020004" pitchFamily="50" charset="0"/>
              </a:rPr>
            </a:br>
            <a:r>
              <a:rPr lang="es-MX" sz="3200" b="1" dirty="0" smtClean="0">
                <a:latin typeface="LEGO Chalet Comprime 80 Regular" panose="02000606030000020004" pitchFamily="50" charset="0"/>
              </a:rPr>
              <a:t>Donaremos un set por cada gol anotado durante el torneo regular (Femenil y Varonil) a niños en situación de vulnerabilidad.  </a:t>
            </a:r>
            <a:endParaRPr lang="en-US" sz="3600" b="1" dirty="0">
              <a:latin typeface="LEGO Chalet Comprime 80 Regular" panose="02000606030000020004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"/>
            <a:ext cx="9144000" cy="112035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148284"/>
            <a:ext cx="62327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err="1" smtClean="0">
                <a:solidFill>
                  <a:schemeClr val="bg1"/>
                </a:solidFill>
                <a:latin typeface="LEGO Chalet Comprime 80 Regular" panose="02000606030000020004" pitchFamily="50" charset="0"/>
                <a:ea typeface="+mj-ea"/>
                <a:cs typeface="+mj-cs"/>
              </a:rPr>
              <a:t>Apoyo</a:t>
            </a:r>
            <a:r>
              <a:rPr lang="en-US" sz="7200" b="1" dirty="0" smtClean="0">
                <a:solidFill>
                  <a:schemeClr val="bg1"/>
                </a:solidFill>
                <a:latin typeface="LEGO Chalet Comprime 80 Regular" panose="02000606030000020004" pitchFamily="50" charset="0"/>
                <a:ea typeface="+mj-ea"/>
                <a:cs typeface="+mj-cs"/>
              </a:rPr>
              <a:t> a la </a:t>
            </a:r>
            <a:r>
              <a:rPr lang="en-US" sz="7200" b="1" dirty="0" err="1" smtClean="0">
                <a:solidFill>
                  <a:schemeClr val="bg1"/>
                </a:solidFill>
                <a:latin typeface="LEGO Chalet Comprime 80 Regular" panose="02000606030000020004" pitchFamily="50" charset="0"/>
                <a:ea typeface="+mj-ea"/>
                <a:cs typeface="+mj-cs"/>
              </a:rPr>
              <a:t>Comunidad</a:t>
            </a:r>
            <a:endParaRPr lang="en-US" sz="7200" b="1" dirty="0">
              <a:solidFill>
                <a:schemeClr val="bg1"/>
              </a:solidFill>
              <a:latin typeface="LEGO Chalet Comprime 80 Regular" panose="02000606030000020004" pitchFamily="50" charset="0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09" y="4125508"/>
            <a:ext cx="3962400" cy="239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9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1281" y="1466335"/>
            <a:ext cx="7772400" cy="49138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MX" sz="4400" b="1" dirty="0" smtClean="0">
                <a:latin typeface="LEGO Chalet Comprime 80 Regular" panose="02000606030000020004" pitchFamily="50" charset="0"/>
              </a:rPr>
              <a:t>Incidentes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MX" sz="4400" b="1" dirty="0" smtClean="0">
                <a:latin typeface="LEGO Chalet Comprime 80 Regular" panose="02000606030000020004" pitchFamily="50" charset="0"/>
              </a:rPr>
              <a:t>Tarjeta Azul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MX" sz="4400" b="1" dirty="0" smtClean="0">
                <a:latin typeface="LEGO Chalet Comprime 80 Regular" panose="02000606030000020004" pitchFamily="50" charset="0"/>
              </a:rPr>
              <a:t>Árbitro extra</a:t>
            </a:r>
          </a:p>
          <a:p>
            <a:pPr marL="571500" indent="-571500" algn="l">
              <a:buFontTx/>
              <a:buChar char="-"/>
            </a:pPr>
            <a:endParaRPr lang="es-MX" sz="4400" b="1" dirty="0">
              <a:latin typeface="LEGO Chalet Comprime 80 Regular" panose="02000606030000020004" pitchFamily="50" charset="0"/>
            </a:endParaRPr>
          </a:p>
          <a:p>
            <a:pPr marL="571500" indent="-571500" algn="l">
              <a:buFontTx/>
              <a:buChar char="-"/>
            </a:pPr>
            <a:endParaRPr lang="es-MX" sz="4400" b="1" dirty="0" smtClean="0">
              <a:latin typeface="LEGO Chalet Comprime 80 Regular" panose="02000606030000020004" pitchFamily="50" charset="0"/>
            </a:endParaRPr>
          </a:p>
          <a:p>
            <a:pPr marL="571500" indent="-571500" algn="l">
              <a:buFont typeface="Symbol" panose="05050102010706020507" pitchFamily="18" charset="2"/>
              <a:buChar char=""/>
            </a:pPr>
            <a:r>
              <a:rPr lang="es-MX" sz="4400" b="1" dirty="0" smtClean="0">
                <a:latin typeface="LEGO Chalet Comprime 80 Regular" panose="02000606030000020004" pitchFamily="50" charset="0"/>
              </a:rPr>
              <a:t> Revisión de reglamento</a:t>
            </a:r>
            <a:endParaRPr lang="en-US" sz="4400" b="1" dirty="0">
              <a:latin typeface="LEGO Chalet Comprime 80 Regular" panose="02000606030000020004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"/>
            <a:ext cx="9144000" cy="112035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148284"/>
            <a:ext cx="39084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err="1" smtClean="0">
                <a:solidFill>
                  <a:schemeClr val="bg1"/>
                </a:solidFill>
                <a:latin typeface="LEGO Chalet Comprime 80 Regular" panose="02000606030000020004" pitchFamily="50" charset="0"/>
                <a:ea typeface="+mj-ea"/>
                <a:cs typeface="+mj-cs"/>
              </a:rPr>
              <a:t>Lineamientos</a:t>
            </a:r>
            <a:endParaRPr lang="en-US" sz="7200" b="1" dirty="0">
              <a:solidFill>
                <a:schemeClr val="bg1"/>
              </a:solidFill>
              <a:latin typeface="LEGO Chalet Comprime 80 Regular" panose="02000606030000020004" pitchFamily="50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133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8363"/>
            <a:ext cx="9144000" cy="261963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9906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err="1" smtClean="0">
                <a:solidFill>
                  <a:schemeClr val="bg1"/>
                </a:solidFill>
                <a:latin typeface="LEGO Chalet Comprime 80 Regular" panose="02000606030000020004" pitchFamily="50" charset="0"/>
                <a:ea typeface="+mj-ea"/>
                <a:cs typeface="+mj-cs"/>
              </a:rPr>
              <a:t>Dudas</a:t>
            </a:r>
            <a:r>
              <a:rPr lang="en-US" sz="9600" b="1" dirty="0" smtClean="0">
                <a:solidFill>
                  <a:schemeClr val="bg1"/>
                </a:solidFill>
                <a:latin typeface="LEGO Chalet Comprime 80 Regular" panose="02000606030000020004" pitchFamily="50" charset="0"/>
                <a:ea typeface="+mj-ea"/>
                <a:cs typeface="+mj-cs"/>
              </a:rPr>
              <a:t> o </a:t>
            </a:r>
            <a:r>
              <a:rPr lang="en-US" sz="9600" b="1" dirty="0" err="1" smtClean="0">
                <a:solidFill>
                  <a:schemeClr val="bg1"/>
                </a:solidFill>
                <a:latin typeface="LEGO Chalet Comprime 80 Regular" panose="02000606030000020004" pitchFamily="50" charset="0"/>
                <a:ea typeface="+mj-ea"/>
                <a:cs typeface="+mj-cs"/>
              </a:rPr>
              <a:t>Comentarios</a:t>
            </a:r>
            <a:endParaRPr lang="en-US" sz="9600" b="1" dirty="0">
              <a:solidFill>
                <a:schemeClr val="bg1"/>
              </a:solidFill>
              <a:latin typeface="LEGO Chalet Comprime 80 Regular" panose="02000606030000020004" pitchFamily="50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637" y="3611777"/>
            <a:ext cx="3246223" cy="324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80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38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Bauhaus 93</vt:lpstr>
      <vt:lpstr>Calibri</vt:lpstr>
      <vt:lpstr>Calibri Light</vt:lpstr>
      <vt:lpstr>LEGO Chalet Comprime 80 Regular</vt:lpstr>
      <vt:lpstr>Symbol</vt:lpstr>
      <vt:lpstr>Office Theme</vt:lpstr>
      <vt:lpstr>Torneo Deportivo   “Juega con Causa” </vt:lpstr>
      <vt:lpstr>Presentación de PowerPoint</vt:lpstr>
      <vt:lpstr>Inicio del Torneo: Lunes 22 de Agosto  Equipos:  8 femenil  +   36 varonil  Rol de Juegos y Estadísticas: www.cancheros.mx  </vt:lpstr>
      <vt:lpstr>¡Gol con Causa!    Donaremos un set por cada gol anotado durante el torneo regular (Femenil y Varonil) a niños en situación de vulnerabilidad.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Torneo Deportivo   “Juega con Causa”</dc:title>
  <dc:creator>Diana Monroy</dc:creator>
  <cp:lastModifiedBy>ANTONIO ARENAS</cp:lastModifiedBy>
  <cp:revision>9</cp:revision>
  <dcterms:created xsi:type="dcterms:W3CDTF">2016-08-17T17:53:10Z</dcterms:created>
  <dcterms:modified xsi:type="dcterms:W3CDTF">2016-08-19T18:00:24Z</dcterms:modified>
</cp:coreProperties>
</file>